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1pPr>
    <a:lvl2pPr marL="0" marR="0" indent="4572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2pPr>
    <a:lvl3pPr marL="0" marR="0" indent="9144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3pPr>
    <a:lvl4pPr marL="0" marR="0" indent="13716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4pPr>
    <a:lvl5pPr marL="0" marR="0" indent="18288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5pPr>
    <a:lvl6pPr marL="0" marR="0" indent="22860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6pPr>
    <a:lvl7pPr marL="0" marR="0" indent="27432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7pPr>
    <a:lvl8pPr marL="0" marR="0" indent="32004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8pPr>
    <a:lvl9pPr marL="0" marR="0" indent="36576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254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254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07107"/>
              <a:lumOff val="1142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chemeClr val="accent4">
                  <a:hueOff val="-607107"/>
                  <a:lumOff val="1142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254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254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254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F5F5F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43"/>
  </p:normalViewPr>
  <p:slideViewPr>
    <p:cSldViewPr snapToGrid="0">
      <p:cViewPr varScale="1">
        <p:scale>
          <a:sx n="80" d="100"/>
          <a:sy n="80" d="100"/>
        </p:scale>
        <p:origin x="184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762000" y="2108200"/>
            <a:ext cx="11480800" cy="3302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sz="8200" spc="-246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62000" y="5248275"/>
            <a:ext cx="11480800" cy="2016059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latin typeface="Graphik-Medium"/>
                <a:ea typeface="Graphik-Medium"/>
                <a:cs typeface="Graphik-Medium"/>
                <a:sym typeface="Graphik Medium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latin typeface="Graphik-Medium"/>
                <a:ea typeface="Graphik-Medium"/>
                <a:cs typeface="Graphik-Medium"/>
                <a:sym typeface="Graphik Medium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latin typeface="Graphik-Medium"/>
                <a:ea typeface="Graphik-Medium"/>
                <a:cs typeface="Graphik-Medium"/>
                <a:sym typeface="Graphik Medium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latin typeface="Graphik-Medium"/>
                <a:ea typeface="Graphik-Medium"/>
                <a:cs typeface="Graphik-Medium"/>
                <a:sym typeface="Graphik Medium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latin typeface="Graphik-Medium"/>
                <a:ea typeface="Graphik-Medium"/>
                <a:cs typeface="Graphik-Medium"/>
                <a:sym typeface="Graphik Medium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762000" y="8350781"/>
            <a:ext cx="11480800" cy="492253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4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9238" y="9067799"/>
            <a:ext cx="306325" cy="32842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762000" y="3341985"/>
            <a:ext cx="11480800" cy="2887663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800" spc="-17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-Medium"/>
                <a:ea typeface="Graphik-Medium"/>
                <a:cs typeface="Graphik-Medium"/>
                <a:sym typeface="Graphik Medium"/>
              </a:defRPr>
            </a:lvl1pPr>
            <a:lvl2pPr marL="0" indent="457200" algn="ctr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800" spc="-17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-Medium"/>
                <a:ea typeface="Graphik-Medium"/>
                <a:cs typeface="Graphik-Medium"/>
                <a:sym typeface="Graphik Medium"/>
              </a:defRPr>
            </a:lvl2pPr>
            <a:lvl3pPr marL="0" indent="914400" algn="ctr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800" spc="-17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-Medium"/>
                <a:ea typeface="Graphik-Medium"/>
                <a:cs typeface="Graphik-Medium"/>
                <a:sym typeface="Graphik Medium"/>
              </a:defRPr>
            </a:lvl3pPr>
            <a:lvl4pPr marL="0" indent="1371600" algn="ctr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800" spc="-17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-Medium"/>
                <a:ea typeface="Graphik-Medium"/>
                <a:cs typeface="Graphik-Medium"/>
                <a:sym typeface="Graphik Medium"/>
              </a:defRPr>
            </a:lvl4pPr>
            <a:lvl5pPr marL="0" indent="1828800" algn="ctr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800" spc="-174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-Medium"/>
                <a:ea typeface="Graphik-Medium"/>
                <a:cs typeface="Graphik-Medium"/>
                <a:sym typeface="Graphik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762000" y="2044700"/>
            <a:ext cx="11480800" cy="375776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15800" spc="-316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15800" spc="-316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15800" spc="-316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15800" spc="-316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15800" spc="-316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762000" y="5829300"/>
            <a:ext cx="11480800" cy="613594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0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762000" y="3498850"/>
            <a:ext cx="11480800" cy="242138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5800" spc="-116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5800" spc="-116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5800" spc="-116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5800" spc="-116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5800" spc="-116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6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762000" y="7100189"/>
            <a:ext cx="11480800" cy="605791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0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Attribution</a:t>
            </a:r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wo jellyfish against a pink background"/>
          <p:cNvSpPr>
            <a:spLocks noGrp="1"/>
          </p:cNvSpPr>
          <p:nvPr>
            <p:ph type="pic" sz="half" idx="21"/>
          </p:nvPr>
        </p:nvSpPr>
        <p:spPr>
          <a:xfrm>
            <a:off x="6502400" y="4254500"/>
            <a:ext cx="7302500" cy="551517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Two jellyfish touching against a dark blue background"/>
          <p:cNvSpPr>
            <a:spLocks noGrp="1"/>
          </p:cNvSpPr>
          <p:nvPr>
            <p:ph type="pic" sz="half" idx="22"/>
          </p:nvPr>
        </p:nvSpPr>
        <p:spPr>
          <a:xfrm>
            <a:off x="6105525" y="0"/>
            <a:ext cx="729615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Two jellyfish against a blue background"/>
          <p:cNvSpPr>
            <a:spLocks noGrp="1"/>
          </p:cNvSpPr>
          <p:nvPr>
            <p:ph type="pic" idx="23"/>
          </p:nvPr>
        </p:nvSpPr>
        <p:spPr>
          <a:xfrm>
            <a:off x="-4267200" y="0"/>
            <a:ext cx="14630400" cy="97536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wo jellyfish touching against a dark blue background"/>
          <p:cNvSpPr>
            <a:spLocks noGrp="1"/>
          </p:cNvSpPr>
          <p:nvPr>
            <p:ph type="pic" idx="21"/>
          </p:nvPr>
        </p:nvSpPr>
        <p:spPr>
          <a:xfrm>
            <a:off x="-812800" y="0"/>
            <a:ext cx="14630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9999" y="9067799"/>
            <a:ext cx="306325" cy="32842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wo jellyfish touching against a dark blue background"/>
          <p:cNvSpPr>
            <a:spLocks noGrp="1"/>
          </p:cNvSpPr>
          <p:nvPr>
            <p:ph type="pic" idx="21"/>
          </p:nvPr>
        </p:nvSpPr>
        <p:spPr>
          <a:xfrm>
            <a:off x="-812800" y="0"/>
            <a:ext cx="14630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62000" y="5245100"/>
            <a:ext cx="11476038" cy="1983317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FFFFFF"/>
                </a:solidFill>
                <a:latin typeface="Graphik-Medium"/>
                <a:ea typeface="Graphik-Medium"/>
                <a:cs typeface="Graphik-Medium"/>
                <a:sym typeface="Graphik Medium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FFFFFF"/>
                </a:solidFill>
                <a:latin typeface="Graphik-Medium"/>
                <a:ea typeface="Graphik-Medium"/>
                <a:cs typeface="Graphik-Medium"/>
                <a:sym typeface="Graphik Medium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FFFFFF"/>
                </a:solidFill>
                <a:latin typeface="Graphik-Medium"/>
                <a:ea typeface="Graphik-Medium"/>
                <a:cs typeface="Graphik-Medium"/>
                <a:sym typeface="Graphik Medium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FFFFFF"/>
                </a:solidFill>
                <a:latin typeface="Graphik-Medium"/>
                <a:ea typeface="Graphik-Medium"/>
                <a:cs typeface="Graphik-Medium"/>
                <a:sym typeface="Graphik Medium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FFFFFF"/>
                </a:solidFill>
                <a:latin typeface="Graphik-Medium"/>
                <a:ea typeface="Graphik-Medium"/>
                <a:cs typeface="Graphik-Medium"/>
                <a:sym typeface="Graphik Medium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764381" y="8356600"/>
            <a:ext cx="11476038" cy="492252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400">
                <a:solidFill>
                  <a:srgbClr val="FFFFFF"/>
                </a:solidFill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24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764381" y="2108200"/>
            <a:ext cx="11476038" cy="3302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sz="8200" spc="-246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62000" y="5295900"/>
            <a:ext cx="4953000" cy="3530600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latin typeface="Graphik-Medium"/>
                <a:ea typeface="Graphik-Medium"/>
                <a:cs typeface="Graphik-Medium"/>
                <a:sym typeface="Graphik Medium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latin typeface="Graphik-Medium"/>
                <a:ea typeface="Graphik-Medium"/>
                <a:cs typeface="Graphik-Medium"/>
                <a:sym typeface="Graphik Medium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latin typeface="Graphik-Medium"/>
                <a:ea typeface="Graphik-Medium"/>
                <a:cs typeface="Graphik-Medium"/>
                <a:sym typeface="Graphik Medium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latin typeface="Graphik-Medium"/>
                <a:ea typeface="Graphik-Medium"/>
                <a:cs typeface="Graphik-Medium"/>
                <a:sym typeface="Graphik Medium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latin typeface="Graphik-Medium"/>
                <a:ea typeface="Graphik-Medium"/>
                <a:cs typeface="Graphik-Medium"/>
                <a:sym typeface="Graphik Medium"/>
              </a:defRPr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3" name="Two jellyfish against a blue background"/>
          <p:cNvSpPr>
            <a:spLocks noGrp="1"/>
          </p:cNvSpPr>
          <p:nvPr>
            <p:ph type="pic" idx="21"/>
          </p:nvPr>
        </p:nvSpPr>
        <p:spPr>
          <a:xfrm>
            <a:off x="2184400" y="0"/>
            <a:ext cx="14630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4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762000" y="3441700"/>
            <a:ext cx="4953000" cy="1964399"/>
          </a:xfrm>
          <a:prstGeom prst="rect">
            <a:avLst/>
          </a:prstGeom>
        </p:spPr>
        <p:txBody>
          <a:bodyPr anchor="b"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Slide Title</a:t>
            </a:r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3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4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762000" y="1422400"/>
            <a:ext cx="11480800" cy="656082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Slide Subtitle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57404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wo jellyfish against a pink background"/>
          <p:cNvSpPr>
            <a:spLocks noGrp="1"/>
          </p:cNvSpPr>
          <p:nvPr>
            <p:ph type="pic" idx="21"/>
          </p:nvPr>
        </p:nvSpPr>
        <p:spPr>
          <a:xfrm>
            <a:off x="4292600" y="0"/>
            <a:ext cx="1291449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762000" y="495300"/>
            <a:ext cx="4953000" cy="1828800"/>
          </a:xfrm>
          <a:prstGeom prst="rect">
            <a:avLst/>
          </a:prstGeom>
        </p:spPr>
        <p:txBody>
          <a:bodyPr anchor="b"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Slide Title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762000" y="3534833"/>
            <a:ext cx="4953000" cy="5437717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Slide Subtitl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762000" y="2247900"/>
            <a:ext cx="4953000" cy="656082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Slide Subtitle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9999" y="9067799"/>
            <a:ext cx="306325" cy="32842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762000" y="2108200"/>
            <a:ext cx="11480800" cy="3302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sz="8200" spc="-246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762000" y="1422400"/>
            <a:ext cx="11480800" cy="656082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584200">
              <a:lnSpc>
                <a:spcPct val="100000"/>
              </a:lnSpc>
              <a:spcBef>
                <a:spcPts val="900"/>
              </a:spcBef>
              <a:buClrTx/>
              <a:buSzTx/>
              <a:buNone/>
              <a:defRPr sz="3800" spc="-38"/>
            </a:lvl1pPr>
            <a:lvl2pPr marL="0" indent="457200" defTabSz="584200">
              <a:lnSpc>
                <a:spcPct val="100000"/>
              </a:lnSpc>
              <a:spcBef>
                <a:spcPts val="900"/>
              </a:spcBef>
              <a:buClrTx/>
              <a:buSzTx/>
              <a:buNone/>
              <a:defRPr sz="3800" spc="-38"/>
            </a:lvl2pPr>
            <a:lvl3pPr marL="0" indent="914400" defTabSz="584200">
              <a:lnSpc>
                <a:spcPct val="100000"/>
              </a:lnSpc>
              <a:spcBef>
                <a:spcPts val="900"/>
              </a:spcBef>
              <a:buClrTx/>
              <a:buSzTx/>
              <a:buNone/>
              <a:defRPr sz="3800" spc="-38"/>
            </a:lvl3pPr>
            <a:lvl4pPr marL="0" indent="1371600" defTabSz="584200">
              <a:lnSpc>
                <a:spcPct val="100000"/>
              </a:lnSpc>
              <a:spcBef>
                <a:spcPts val="900"/>
              </a:spcBef>
              <a:buClrTx/>
              <a:buSzTx/>
              <a:buNone/>
              <a:defRPr sz="3800" spc="-38"/>
            </a:lvl4pPr>
            <a:lvl5pPr marL="0" indent="1828800" defTabSz="584200">
              <a:lnSpc>
                <a:spcPct val="100000"/>
              </a:lnSpc>
              <a:spcBef>
                <a:spcPts val="900"/>
              </a:spcBef>
              <a:buClrTx/>
              <a:buSzTx/>
              <a:buNone/>
              <a:defRPr sz="3800" spc="-38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762000" y="1422400"/>
            <a:ext cx="11480800" cy="656082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Agenda Subtitle</a:t>
            </a:r>
          </a:p>
        </p:txBody>
      </p:sp>
      <p:sp>
        <p:nvSpPr>
          <p:cNvPr id="90" name="Agenda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762000" y="2997200"/>
            <a:ext cx="11480800" cy="5994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762000" y="457200"/>
            <a:ext cx="11480800" cy="114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49999" y="9067799"/>
            <a:ext cx="306325" cy="328423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none" spc="-116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1pPr>
      <a:lvl2pPr marL="0" marR="0" indent="4572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none" spc="-116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2pPr>
      <a:lvl3pPr marL="0" marR="0" indent="9144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none" spc="-116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3pPr>
      <a:lvl4pPr marL="0" marR="0" indent="13716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none" spc="-116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4pPr>
      <a:lvl5pPr marL="0" marR="0" indent="18288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none" spc="-116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5pPr>
      <a:lvl6pPr marL="0" marR="0" indent="22860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none" spc="-116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6pPr>
      <a:lvl7pPr marL="0" marR="0" indent="27432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none" spc="-116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7pPr>
      <a:lvl8pPr marL="0" marR="0" indent="32004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none" spc="-116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8pPr>
      <a:lvl9pPr marL="0" marR="0" indent="36576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800" b="0" i="0" u="none" strike="noStrike" cap="none" spc="-116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9pPr>
    </p:titleStyle>
    <p:bodyStyle>
      <a:lvl1pPr marL="3683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1pPr>
      <a:lvl2pPr marL="7366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2pPr>
      <a:lvl3pPr marL="11049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3pPr>
      <a:lvl4pPr marL="14732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4pPr>
      <a:lvl5pPr marL="18415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5pPr>
      <a:lvl6pPr marL="22098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6pPr>
      <a:lvl7pPr marL="25781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7pPr>
      <a:lvl8pPr marL="29464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8pPr>
      <a:lvl9pPr marL="3318933" marR="0" indent="-372533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Сайт “IT-журнал”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8700" spc="-261"/>
            </a:lvl1pPr>
          </a:lstStyle>
          <a:p>
            <a:r>
              <a:t>Сайт “IT-журнал”</a:t>
            </a:r>
          </a:p>
        </p:txBody>
      </p:sp>
      <p:sp>
        <p:nvSpPr>
          <p:cNvPr id="152" name="Авторы: Митрохова Полина, Якубовский Арсений"/>
          <p:cNvSpPr txBox="1">
            <a:spLocks noGrp="1"/>
          </p:cNvSpPr>
          <p:nvPr>
            <p:ph type="subTitle" sz="quarter" idx="1"/>
          </p:nvPr>
        </p:nvSpPr>
        <p:spPr>
          <a:xfrm>
            <a:off x="762000" y="5565775"/>
            <a:ext cx="11480800" cy="2016059"/>
          </a:xfrm>
          <a:prstGeom prst="rect">
            <a:avLst/>
          </a:prstGeom>
        </p:spPr>
        <p:txBody>
          <a:bodyPr/>
          <a:lstStyle>
            <a:lvl1pPr>
              <a:defRPr sz="2500"/>
            </a:lvl1pPr>
          </a:lstStyle>
          <a:p>
            <a:r>
              <a:t>Авторы: Митрохова Полина, Якубовский Арсений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Реализация"/>
          <p:cNvSpPr txBox="1">
            <a:spLocks noGrp="1"/>
          </p:cNvSpPr>
          <p:nvPr>
            <p:ph type="title"/>
          </p:nvPr>
        </p:nvSpPr>
        <p:spPr>
          <a:xfrm>
            <a:off x="762000" y="338137"/>
            <a:ext cx="11766372" cy="1828801"/>
          </a:xfrm>
          <a:prstGeom prst="rect">
            <a:avLst/>
          </a:prstGeom>
        </p:spPr>
        <p:txBody>
          <a:bodyPr/>
          <a:lstStyle>
            <a:lvl1pPr>
              <a:defRPr sz="6200" spc="-124"/>
            </a:lvl1pPr>
          </a:lstStyle>
          <a:p>
            <a:r>
              <a:t>Реализация</a:t>
            </a:r>
          </a:p>
        </p:txBody>
      </p:sp>
      <p:sp>
        <p:nvSpPr>
          <p:cNvPr id="186" name="Удаление новостей"/>
          <p:cNvSpPr txBox="1">
            <a:spLocks noGrp="1"/>
          </p:cNvSpPr>
          <p:nvPr>
            <p:ph type="body" idx="1"/>
          </p:nvPr>
        </p:nvSpPr>
        <p:spPr>
          <a:xfrm>
            <a:off x="762000" y="2355263"/>
            <a:ext cx="11766372" cy="6416281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None/>
              <a:defRPr b="1"/>
            </a:lvl1pPr>
          </a:lstStyle>
          <a:p>
            <a:r>
              <a:t>Удаление новостей</a:t>
            </a:r>
          </a:p>
        </p:txBody>
      </p:sp>
      <p:pic>
        <p:nvPicPr>
          <p:cNvPr id="187" name="Screen Shot 2023-04-17 at 22.37.22.png" descr="Screen Shot 2023-04-17 at 22.37.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548" y="3709372"/>
            <a:ext cx="11635704" cy="42402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Описание идеи"/>
          <p:cNvSpPr txBox="1">
            <a:spLocks noGrp="1"/>
          </p:cNvSpPr>
          <p:nvPr>
            <p:ph type="title"/>
          </p:nvPr>
        </p:nvSpPr>
        <p:spPr>
          <a:xfrm>
            <a:off x="762000" y="508000"/>
            <a:ext cx="12069795" cy="1828800"/>
          </a:xfrm>
          <a:prstGeom prst="rect">
            <a:avLst/>
          </a:prstGeom>
        </p:spPr>
        <p:txBody>
          <a:bodyPr/>
          <a:lstStyle>
            <a:lvl1pPr algn="l">
              <a:defRPr sz="6200" spc="-124"/>
            </a:lvl1pPr>
          </a:lstStyle>
          <a:p>
            <a:r>
              <a:t>Описание идеи</a:t>
            </a:r>
          </a:p>
        </p:txBody>
      </p:sp>
      <p:sp>
        <p:nvSpPr>
          <p:cNvPr id="155" name="IT-журнал - это интернет-издание, которое предоставляет своим читателям информацию о последних тенденциях и новостях в IT-сфере. На страницах &quot;журнала&quot; вы найдете статьи, обзоры и интервью, которые помогут вам быть в курсе всех событий в мире технологий."/>
          <p:cNvSpPr txBox="1">
            <a:spLocks noGrp="1"/>
          </p:cNvSpPr>
          <p:nvPr>
            <p:ph type="body" idx="1"/>
          </p:nvPr>
        </p:nvSpPr>
        <p:spPr>
          <a:xfrm>
            <a:off x="774700" y="2738456"/>
            <a:ext cx="11480800" cy="6449994"/>
          </a:xfrm>
          <a:prstGeom prst="rect">
            <a:avLst/>
          </a:prstGeom>
        </p:spPr>
        <p:txBody>
          <a:bodyPr/>
          <a:lstStyle/>
          <a:p>
            <a:pPr marL="0" indent="0" defTabSz="584200">
              <a:lnSpc>
                <a:spcPct val="100000"/>
              </a:lnSpc>
              <a:spcBef>
                <a:spcPts val="900"/>
              </a:spcBef>
              <a:buClrTx/>
              <a:buSzTx/>
              <a:buNone/>
              <a:defRPr sz="2700" spc="-26"/>
            </a:pPr>
            <a:r>
              <a:rPr b="1"/>
              <a:t>IT-журнал</a:t>
            </a:r>
            <a:r>
              <a:t> - это интернет-издание, которое предоставляет своим читателям информацию о последних тенденциях и новостях в IT-сфере. На страницах "журнала" вы найдете статьи, обзоры и интервью, которые помогут вам быть в курсе всех событий в мире технологий. IT-журнал освещает широкий спектр тем, включая веб-разработку, мобильные технологии, искусственный интеллект, блокчейн, облачные технологии и многие другие. Мы публикуем материалы для разных категорий пользователей, от начинающих до опытных специалистов.</a:t>
            </a:r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Реализация"/>
          <p:cNvSpPr txBox="1">
            <a:spLocks noGrp="1"/>
          </p:cNvSpPr>
          <p:nvPr>
            <p:ph type="title"/>
          </p:nvPr>
        </p:nvSpPr>
        <p:spPr>
          <a:xfrm>
            <a:off x="762000" y="1193800"/>
            <a:ext cx="11766372" cy="1828800"/>
          </a:xfrm>
          <a:prstGeom prst="rect">
            <a:avLst/>
          </a:prstGeom>
        </p:spPr>
        <p:txBody>
          <a:bodyPr/>
          <a:lstStyle>
            <a:lvl1pPr algn="l">
              <a:defRPr sz="6200" spc="-124"/>
            </a:lvl1pPr>
          </a:lstStyle>
          <a:p>
            <a:r>
              <a:t>Реализация</a:t>
            </a:r>
          </a:p>
        </p:txBody>
      </p:sp>
      <p:sp>
        <p:nvSpPr>
          <p:cNvPr id="158" name="Для реализации данного проекта были использованы библиотеки: Flask, datetime, os, flask_login, flask_sqlalchemy, werkzeug.security, flask_wtf, wtforms, flask_restful, flask_limiter, beautifulsoup4"/>
          <p:cNvSpPr txBox="1">
            <a:spLocks noGrp="1"/>
          </p:cNvSpPr>
          <p:nvPr>
            <p:ph type="body" idx="1"/>
          </p:nvPr>
        </p:nvSpPr>
        <p:spPr>
          <a:xfrm>
            <a:off x="762000" y="3292870"/>
            <a:ext cx="11766372" cy="6416280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</a:pPr>
            <a:r>
              <a:t>Для реализации данного проекта были использованы библиотеки: </a:t>
            </a:r>
            <a:r>
              <a:rPr b="1"/>
              <a:t>Flask, datetime, os, flask_login, flask_sqlalchemy, werkzeug.security, flask_wtf,</a:t>
            </a:r>
            <a:r>
              <a:rPr sz="1200" b="1"/>
              <a:t> </a:t>
            </a:r>
            <a:r>
              <a:rPr b="1"/>
              <a:t>wtforms, flask_restful, flask_limiter, beautifulsoup4</a:t>
            </a:r>
          </a:p>
          <a:p>
            <a:pPr marL="0" indent="0">
              <a:buClrTx/>
              <a:buSzTx/>
              <a:buNone/>
            </a:pPr>
            <a:endParaRPr b="1"/>
          </a:p>
          <a:p>
            <a:pPr marL="0" indent="0">
              <a:buClrTx/>
              <a:buSzTx/>
              <a:buNone/>
            </a:pPr>
            <a:endParaRPr b="1"/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Реализация"/>
          <p:cNvSpPr txBox="1">
            <a:spLocks noGrp="1"/>
          </p:cNvSpPr>
          <p:nvPr>
            <p:ph type="title"/>
          </p:nvPr>
        </p:nvSpPr>
        <p:spPr>
          <a:xfrm>
            <a:off x="762000" y="338137"/>
            <a:ext cx="11766372" cy="1828801"/>
          </a:xfrm>
          <a:prstGeom prst="rect">
            <a:avLst/>
          </a:prstGeom>
        </p:spPr>
        <p:txBody>
          <a:bodyPr/>
          <a:lstStyle>
            <a:lvl1pPr>
              <a:defRPr sz="6200" spc="-124"/>
            </a:lvl1pPr>
          </a:lstStyle>
          <a:p>
            <a:r>
              <a:t>Реализация</a:t>
            </a:r>
          </a:p>
        </p:txBody>
      </p:sp>
      <p:sp>
        <p:nvSpPr>
          <p:cNvPr id="161" name="В данном проекте реализованы ORM-модели:…"/>
          <p:cNvSpPr txBox="1">
            <a:spLocks noGrp="1"/>
          </p:cNvSpPr>
          <p:nvPr>
            <p:ph type="body" idx="1"/>
          </p:nvPr>
        </p:nvSpPr>
        <p:spPr>
          <a:xfrm>
            <a:off x="762000" y="2418763"/>
            <a:ext cx="11766372" cy="6416281"/>
          </a:xfrm>
          <a:prstGeom prst="rect">
            <a:avLst/>
          </a:prstGeom>
        </p:spPr>
        <p:txBody>
          <a:bodyPr/>
          <a:lstStyle/>
          <a:p>
            <a:pPr marL="0" indent="0" algn="ctr">
              <a:buClrTx/>
              <a:buSzTx/>
              <a:buNone/>
            </a:pPr>
            <a:r>
              <a:t>В данном проекте реализованы </a:t>
            </a:r>
            <a:r>
              <a:rPr b="1"/>
              <a:t>ORM-модели</a:t>
            </a:r>
            <a:r>
              <a:t>: </a:t>
            </a:r>
          </a:p>
          <a:p>
            <a:pPr marL="0" indent="0" algn="ctr">
              <a:buClrTx/>
              <a:buSzTx/>
              <a:buNone/>
            </a:pPr>
            <a:r>
              <a:t>Класс </a:t>
            </a:r>
            <a:r>
              <a:rPr b="1"/>
              <a:t>User</a:t>
            </a:r>
          </a:p>
        </p:txBody>
      </p:sp>
      <p:pic>
        <p:nvPicPr>
          <p:cNvPr id="162" name="Screen Shot 2023-04-17 at 22.18.26.png" descr="Screen Shot 2023-04-17 at 22.18.26.png"/>
          <p:cNvPicPr>
            <a:picLocks noChangeAspect="1"/>
          </p:cNvPicPr>
          <p:nvPr/>
        </p:nvPicPr>
        <p:blipFill>
          <a:blip r:embed="rId2"/>
          <a:srcRect l="19119" r="19119"/>
          <a:stretch>
            <a:fillRect/>
          </a:stretch>
        </p:blipFill>
        <p:spPr>
          <a:xfrm>
            <a:off x="1223904" y="4300894"/>
            <a:ext cx="5143187" cy="42609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" name="Screen Shot 2023-04-17 at 22.19.56.png" descr="Screen Shot 2023-04-17 at 22.19.56.png"/>
          <p:cNvPicPr>
            <a:picLocks noChangeAspect="1"/>
          </p:cNvPicPr>
          <p:nvPr/>
        </p:nvPicPr>
        <p:blipFill>
          <a:blip r:embed="rId3"/>
          <a:srcRect l="2974"/>
          <a:stretch>
            <a:fillRect/>
          </a:stretch>
        </p:blipFill>
        <p:spPr>
          <a:xfrm>
            <a:off x="6923364" y="4249909"/>
            <a:ext cx="5142955" cy="43628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Реализация"/>
          <p:cNvSpPr txBox="1">
            <a:spLocks noGrp="1"/>
          </p:cNvSpPr>
          <p:nvPr>
            <p:ph type="title"/>
          </p:nvPr>
        </p:nvSpPr>
        <p:spPr>
          <a:xfrm>
            <a:off x="762000" y="122237"/>
            <a:ext cx="11766372" cy="1828801"/>
          </a:xfrm>
          <a:prstGeom prst="rect">
            <a:avLst/>
          </a:prstGeom>
        </p:spPr>
        <p:txBody>
          <a:bodyPr/>
          <a:lstStyle>
            <a:lvl1pPr>
              <a:defRPr sz="6200" spc="-124"/>
            </a:lvl1pPr>
          </a:lstStyle>
          <a:p>
            <a:r>
              <a:t>Реализация</a:t>
            </a:r>
          </a:p>
        </p:txBody>
      </p:sp>
      <p:sp>
        <p:nvSpPr>
          <p:cNvPr id="166" name="Класс News"/>
          <p:cNvSpPr txBox="1">
            <a:spLocks noGrp="1"/>
          </p:cNvSpPr>
          <p:nvPr>
            <p:ph type="body" idx="1"/>
          </p:nvPr>
        </p:nvSpPr>
        <p:spPr>
          <a:xfrm>
            <a:off x="762000" y="2012363"/>
            <a:ext cx="11766372" cy="6416281"/>
          </a:xfrm>
          <a:prstGeom prst="rect">
            <a:avLst/>
          </a:prstGeom>
        </p:spPr>
        <p:txBody>
          <a:bodyPr/>
          <a:lstStyle/>
          <a:p>
            <a:pPr marL="0" indent="0" algn="ctr">
              <a:buClrTx/>
              <a:buSzTx/>
              <a:buNone/>
            </a:pPr>
            <a:r>
              <a:t>Класс </a:t>
            </a:r>
            <a:r>
              <a:rPr b="1"/>
              <a:t>News</a:t>
            </a:r>
          </a:p>
        </p:txBody>
      </p:sp>
      <p:pic>
        <p:nvPicPr>
          <p:cNvPr id="167" name="Screen Shot 2023-04-25 at 15.21.41.png" descr="Screen Shot 2023-04-25 at 15.21.41.png"/>
          <p:cNvPicPr>
            <a:picLocks noChangeAspect="1"/>
          </p:cNvPicPr>
          <p:nvPr/>
        </p:nvPicPr>
        <p:blipFill>
          <a:blip r:embed="rId2"/>
          <a:srcRect t="2231"/>
          <a:stretch>
            <a:fillRect/>
          </a:stretch>
        </p:blipFill>
        <p:spPr>
          <a:xfrm>
            <a:off x="142785" y="2863672"/>
            <a:ext cx="13004801" cy="73343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Реализация"/>
          <p:cNvSpPr txBox="1">
            <a:spLocks noGrp="1"/>
          </p:cNvSpPr>
          <p:nvPr>
            <p:ph type="title"/>
          </p:nvPr>
        </p:nvSpPr>
        <p:spPr>
          <a:xfrm>
            <a:off x="762000" y="122237"/>
            <a:ext cx="11766372" cy="1828801"/>
          </a:xfrm>
          <a:prstGeom prst="rect">
            <a:avLst/>
          </a:prstGeom>
        </p:spPr>
        <p:txBody>
          <a:bodyPr/>
          <a:lstStyle>
            <a:lvl1pPr>
              <a:defRPr sz="6200" spc="-124"/>
            </a:lvl1pPr>
          </a:lstStyle>
          <a:p>
            <a:r>
              <a:t>Реализация</a:t>
            </a:r>
          </a:p>
        </p:txBody>
      </p:sp>
      <p:sp>
        <p:nvSpPr>
          <p:cNvPr id="170" name="Чтение новостей"/>
          <p:cNvSpPr txBox="1">
            <a:spLocks noGrp="1"/>
          </p:cNvSpPr>
          <p:nvPr>
            <p:ph type="body" idx="1"/>
          </p:nvPr>
        </p:nvSpPr>
        <p:spPr>
          <a:xfrm>
            <a:off x="762000" y="2012363"/>
            <a:ext cx="11766372" cy="6416281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None/>
              <a:defRPr b="1"/>
            </a:lvl1pPr>
          </a:lstStyle>
          <a:p>
            <a:r>
              <a:t>Чтение новостей</a:t>
            </a:r>
          </a:p>
        </p:txBody>
      </p:sp>
      <p:pic>
        <p:nvPicPr>
          <p:cNvPr id="171" name="Screen Shot 2023-04-25 at 15.24.33.png" descr="Screen Shot 2023-04-25 at 15.24.33.png"/>
          <p:cNvPicPr>
            <a:picLocks noChangeAspect="1"/>
          </p:cNvPicPr>
          <p:nvPr/>
        </p:nvPicPr>
        <p:blipFill>
          <a:blip r:embed="rId2"/>
          <a:srcRect t="1673"/>
          <a:stretch>
            <a:fillRect/>
          </a:stretch>
        </p:blipFill>
        <p:spPr>
          <a:xfrm>
            <a:off x="142785" y="2745340"/>
            <a:ext cx="13004801" cy="74214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Реализация"/>
          <p:cNvSpPr txBox="1">
            <a:spLocks noGrp="1"/>
          </p:cNvSpPr>
          <p:nvPr>
            <p:ph type="title"/>
          </p:nvPr>
        </p:nvSpPr>
        <p:spPr>
          <a:xfrm>
            <a:off x="762000" y="338137"/>
            <a:ext cx="11766372" cy="1828801"/>
          </a:xfrm>
          <a:prstGeom prst="rect">
            <a:avLst/>
          </a:prstGeom>
        </p:spPr>
        <p:txBody>
          <a:bodyPr/>
          <a:lstStyle>
            <a:lvl1pPr>
              <a:defRPr sz="6200" spc="-124"/>
            </a:lvl1pPr>
          </a:lstStyle>
          <a:p>
            <a:r>
              <a:t>Реализация</a:t>
            </a:r>
          </a:p>
        </p:txBody>
      </p:sp>
      <p:sp>
        <p:nvSpPr>
          <p:cNvPr id="174" name="Для удаления, редакции и добавления новостей, реализована административная панель"/>
          <p:cNvSpPr txBox="1">
            <a:spLocks noGrp="1"/>
          </p:cNvSpPr>
          <p:nvPr>
            <p:ph type="body" idx="1"/>
          </p:nvPr>
        </p:nvSpPr>
        <p:spPr>
          <a:xfrm>
            <a:off x="762000" y="2393363"/>
            <a:ext cx="11766372" cy="6416281"/>
          </a:xfrm>
          <a:prstGeom prst="rect">
            <a:avLst/>
          </a:prstGeom>
        </p:spPr>
        <p:txBody>
          <a:bodyPr/>
          <a:lstStyle/>
          <a:p>
            <a:pPr marL="0" indent="0" algn="ctr">
              <a:buClrTx/>
              <a:buSzTx/>
              <a:buNone/>
            </a:pPr>
            <a:r>
              <a:t>Для удаления, редакции и добавления новостей, реализована </a:t>
            </a:r>
            <a:r>
              <a:rPr b="1"/>
              <a:t>административная панель</a:t>
            </a:r>
          </a:p>
        </p:txBody>
      </p:sp>
      <p:pic>
        <p:nvPicPr>
          <p:cNvPr id="175" name="Screen Shot 2023-04-17 at 22.30.40.png" descr="Screen Shot 2023-04-17 at 22.30.4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679" y="3751446"/>
            <a:ext cx="11387014" cy="64906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Реализация"/>
          <p:cNvSpPr txBox="1">
            <a:spLocks noGrp="1"/>
          </p:cNvSpPr>
          <p:nvPr>
            <p:ph type="title"/>
          </p:nvPr>
        </p:nvSpPr>
        <p:spPr>
          <a:xfrm>
            <a:off x="762000" y="338137"/>
            <a:ext cx="11766372" cy="1828801"/>
          </a:xfrm>
          <a:prstGeom prst="rect">
            <a:avLst/>
          </a:prstGeom>
        </p:spPr>
        <p:txBody>
          <a:bodyPr/>
          <a:lstStyle>
            <a:lvl1pPr>
              <a:defRPr sz="6200" spc="-124"/>
            </a:lvl1pPr>
          </a:lstStyle>
          <a:p>
            <a:r>
              <a:t>Реализация</a:t>
            </a:r>
          </a:p>
        </p:txBody>
      </p:sp>
      <p:sp>
        <p:nvSpPr>
          <p:cNvPr id="178" name="Добавление новостей"/>
          <p:cNvSpPr txBox="1">
            <a:spLocks noGrp="1"/>
          </p:cNvSpPr>
          <p:nvPr>
            <p:ph type="body" idx="1"/>
          </p:nvPr>
        </p:nvSpPr>
        <p:spPr>
          <a:xfrm>
            <a:off x="762000" y="2355263"/>
            <a:ext cx="11766372" cy="6416281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None/>
              <a:defRPr b="1"/>
            </a:lvl1pPr>
          </a:lstStyle>
          <a:p>
            <a:r>
              <a:t>Добавление новостей</a:t>
            </a:r>
          </a:p>
        </p:txBody>
      </p:sp>
      <p:pic>
        <p:nvPicPr>
          <p:cNvPr id="179" name="Screen Shot 2023-04-17 at 22.31.59.png" descr="Screen Shot 2023-04-17 at 22.31.5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340" y="3305390"/>
            <a:ext cx="10740120" cy="61616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Реализация"/>
          <p:cNvSpPr txBox="1">
            <a:spLocks noGrp="1"/>
          </p:cNvSpPr>
          <p:nvPr>
            <p:ph type="title"/>
          </p:nvPr>
        </p:nvSpPr>
        <p:spPr>
          <a:xfrm>
            <a:off x="762000" y="338137"/>
            <a:ext cx="11766372" cy="1828801"/>
          </a:xfrm>
          <a:prstGeom prst="rect">
            <a:avLst/>
          </a:prstGeom>
        </p:spPr>
        <p:txBody>
          <a:bodyPr/>
          <a:lstStyle>
            <a:lvl1pPr>
              <a:defRPr sz="6200" spc="-124"/>
            </a:lvl1pPr>
          </a:lstStyle>
          <a:p>
            <a:r>
              <a:t>Реализация</a:t>
            </a:r>
          </a:p>
        </p:txBody>
      </p:sp>
      <p:sp>
        <p:nvSpPr>
          <p:cNvPr id="182" name="Редактирование новостей"/>
          <p:cNvSpPr txBox="1">
            <a:spLocks noGrp="1"/>
          </p:cNvSpPr>
          <p:nvPr>
            <p:ph type="body" idx="1"/>
          </p:nvPr>
        </p:nvSpPr>
        <p:spPr>
          <a:xfrm>
            <a:off x="762000" y="2355263"/>
            <a:ext cx="11766372" cy="6416281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None/>
              <a:defRPr b="1"/>
            </a:lvl1pPr>
          </a:lstStyle>
          <a:p>
            <a:r>
              <a:t>Редактирование новостей</a:t>
            </a:r>
          </a:p>
        </p:txBody>
      </p:sp>
      <p:pic>
        <p:nvPicPr>
          <p:cNvPr id="183" name="Screen Shot 2023-04-17 at 22.36.52.png" descr="Screen Shot 2023-04-17 at 22.36.5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194" y="3865005"/>
            <a:ext cx="12144412" cy="47644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-Medium"/>
            <a:ea typeface="Graphik-Medium"/>
            <a:cs typeface="Graphik-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7399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-Medium"/>
            <a:ea typeface="Graphik-Medium"/>
            <a:cs typeface="Graphik-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17399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171</Words>
  <Application>Microsoft Macintosh PowerPoint</Application>
  <PresentationFormat>Произвольный</PresentationFormat>
  <Paragraphs>21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Graphik</vt:lpstr>
      <vt:lpstr>Graphik Semibold</vt:lpstr>
      <vt:lpstr>Graphik-Medium</vt:lpstr>
      <vt:lpstr>Helvetica Neue</vt:lpstr>
      <vt:lpstr>31_ColorGradientLight</vt:lpstr>
      <vt:lpstr>Сайт “IT-журнал”</vt:lpstr>
      <vt:lpstr>Описание идеи</vt:lpstr>
      <vt:lpstr>Реализация</vt:lpstr>
      <vt:lpstr>Реализация</vt:lpstr>
      <vt:lpstr>Реализация</vt:lpstr>
      <vt:lpstr>Реализация</vt:lpstr>
      <vt:lpstr>Реализация</vt:lpstr>
      <vt:lpstr>Реализация</vt:lpstr>
      <vt:lpstr>Реализация</vt:lpstr>
      <vt:lpstr>Реализация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Сайт “IT-журнал”</dc:title>
  <cp:lastModifiedBy>Microsoft Office User</cp:lastModifiedBy>
  <cp:revision>1</cp:revision>
  <dcterms:modified xsi:type="dcterms:W3CDTF">2023-04-25T12:33:36Z</dcterms:modified>
</cp:coreProperties>
</file>